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73" r:id="rId2"/>
    <p:sldId id="257" r:id="rId3"/>
    <p:sldId id="258" r:id="rId4"/>
    <p:sldId id="259" r:id="rId5"/>
    <p:sldId id="261" r:id="rId6"/>
    <p:sldId id="263" r:id="rId7"/>
    <p:sldId id="266" r:id="rId8"/>
    <p:sldId id="267" r:id="rId9"/>
    <p:sldId id="268" r:id="rId10"/>
    <p:sldId id="265" r:id="rId11"/>
    <p:sldId id="26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67" d="100"/>
          <a:sy n="67" d="100"/>
        </p:scale>
        <p:origin x="4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427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293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998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4855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2267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7069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521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9243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499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493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263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673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17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980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642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874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438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4435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2130" y="977463"/>
            <a:ext cx="9905998" cy="4272454"/>
          </a:xfrm>
          <a:solidFill>
            <a:schemeClr val="accent5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b="1" i="1" u="sng" dirty="0"/>
              <a:t>topic : </a:t>
            </a:r>
            <a:br>
              <a:rPr lang="en-US" b="1" i="1" dirty="0"/>
            </a:br>
            <a:r>
              <a:rPr lang="en-US" b="1" i="1" dirty="0"/>
              <a:t>Community development in urban and            </a:t>
            </a:r>
            <a:br>
              <a:rPr lang="en-US" b="1" i="1" dirty="0"/>
            </a:br>
            <a:r>
              <a:rPr lang="en-US" b="1" i="1" dirty="0"/>
              <a:t>rural areas</a:t>
            </a:r>
            <a:br>
              <a:rPr lang="en-US" b="1" i="1" dirty="0"/>
            </a:br>
            <a:endParaRPr lang="en-US" b="1" i="1" dirty="0"/>
          </a:p>
        </p:txBody>
      </p:sp>
      <p:sp>
        <p:nvSpPr>
          <p:cNvPr id="3" name="Rounded Rectangle 2"/>
          <p:cNvSpPr/>
          <p:nvPr/>
        </p:nvSpPr>
        <p:spPr>
          <a:xfrm>
            <a:off x="1923393" y="157655"/>
            <a:ext cx="45719" cy="4729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45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keydifferences.com/wp-content/uploads/2016/03/urban-vs-rural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124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486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599" y="923586"/>
            <a:ext cx="9456346" cy="504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832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7178" y="0"/>
            <a:ext cx="9905998" cy="1303556"/>
          </a:xfrm>
        </p:spPr>
        <p:txBody>
          <a:bodyPr>
            <a:normAutofit/>
          </a:bodyPr>
          <a:lstStyle/>
          <a:p>
            <a:r>
              <a:rPr lang="en-US" sz="5400" dirty="0"/>
              <a:t>Community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993" y="1734207"/>
            <a:ext cx="5054435" cy="4713890"/>
          </a:xfrm>
        </p:spPr>
        <p:txBody>
          <a:bodyPr>
            <a:normAutofit/>
          </a:bodyPr>
          <a:lstStyle/>
          <a:p>
            <a:r>
              <a:rPr lang="en-US" sz="3200" dirty="0"/>
              <a:t>Community Development is a process where community members come together to take collective action and generate solutions to common problems .</a:t>
            </a:r>
          </a:p>
          <a:p>
            <a:pPr marL="0" indent="0">
              <a:buNone/>
            </a:pPr>
            <a:r>
              <a:rPr lang="en-US" sz="3200" dirty="0"/>
              <a:t> </a:t>
            </a:r>
          </a:p>
        </p:txBody>
      </p:sp>
      <p:pic>
        <p:nvPicPr>
          <p:cNvPr id="1026" name="Picture 2" descr="Teamwo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303555"/>
            <a:ext cx="5715000" cy="5554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17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URAL COMMUNITYA group of people with a common characteristicor interest living together, in a village.A Rural Community c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303" y="0"/>
            <a:ext cx="108676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7187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IFE OF RURAL PEOPLE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803" y="0"/>
            <a:ext cx="4947197" cy="687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GRICULTURE RELATED PROB.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961" y="0"/>
            <a:ext cx="6934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8401083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570391"/>
            <a:ext cx="9905998" cy="1478570"/>
          </a:xfrm>
        </p:spPr>
        <p:txBody>
          <a:bodyPr>
            <a:norm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Urban community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Urb  city An   place 								</a:t>
            </a:r>
          </a:p>
          <a:p>
            <a:r>
              <a:rPr lang="en-US" dirty="0"/>
              <a:t>Pertaining to a large city . An urban area might be defined as an area with a large amount of people residing in it , an area that has been significantly developed , or an area where the distance between building is very small  . Urban is used in contrast to rural , which generally indicates a low population , often agricultural based area .		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418403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atterns of Urbanization&#10;&#10;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893" y="656893"/>
            <a:ext cx="5173684" cy="560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The distinction between socializing, recreation and business becoming fuzzy. Urbanization commodifies everythingalso creat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602" y="17210711"/>
            <a:ext cx="45944" cy="5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Urbanization in India&#10;&#10;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30" y="804038"/>
            <a:ext cx="4164805" cy="4700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Urbanization in India&#10;&#10;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29" y="804038"/>
            <a:ext cx="4164805" cy="4700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Urbanization in India&#10;&#10;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28" y="804038"/>
            <a:ext cx="4164805" cy="4700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Urbanization in India&#10;&#10;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28" y="804038"/>
            <a:ext cx="4164805" cy="4700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60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 between rural and urban community development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Basis for comparison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2800" dirty="0"/>
              <a:t>urban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6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200" dirty="0"/>
              <a:t>Fast and complicated</a:t>
            </a:r>
          </a:p>
          <a:p>
            <a:r>
              <a:rPr lang="en-US" sz="3200" dirty="0"/>
              <a:t>Greater isolation from nature .</a:t>
            </a:r>
          </a:p>
          <a:p>
            <a:r>
              <a:rPr lang="en-US" sz="3200" dirty="0"/>
              <a:t>Non agricultural work, i.e. trade, commerce or provision of services 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800" dirty="0"/>
              <a:t>rural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7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dirty="0"/>
              <a:t>simple and  relaxed</a:t>
            </a:r>
          </a:p>
          <a:p>
            <a:r>
              <a:rPr lang="en-US" sz="3200" dirty="0"/>
              <a:t>Direct contact with nature .</a:t>
            </a:r>
          </a:p>
          <a:p>
            <a:r>
              <a:rPr lang="en-US" sz="3200" dirty="0"/>
              <a:t>Agriculture and livestock 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41410" y="3360263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/>
              <a:t>Life</a:t>
            </a:r>
          </a:p>
          <a:p>
            <a:endParaRPr lang="en-US" sz="2400" dirty="0"/>
          </a:p>
          <a:p>
            <a:r>
              <a:rPr lang="en-US" sz="2400" dirty="0"/>
              <a:t>Environment</a:t>
            </a:r>
          </a:p>
          <a:p>
            <a:endParaRPr lang="en-US" sz="2400" dirty="0"/>
          </a:p>
          <a:p>
            <a:r>
              <a:rPr lang="en-US" sz="2400" dirty="0"/>
              <a:t>Associated with</a:t>
            </a:r>
          </a:p>
        </p:txBody>
      </p:sp>
    </p:spTree>
    <p:extLst>
      <p:ext uri="{BB962C8B-B14F-4D97-AF65-F5344CB8AC3E}">
        <p14:creationId xmlns:p14="http://schemas.microsoft.com/office/powerpoint/2010/main" val="241503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3847" y="0"/>
            <a:ext cx="10101479" cy="1317259"/>
          </a:xfrm>
        </p:spPr>
        <p:txBody>
          <a:bodyPr/>
          <a:lstStyle/>
          <a:p>
            <a:r>
              <a:rPr lang="en-US" dirty="0"/>
              <a:t>                    Continue………….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632" y="1317259"/>
            <a:ext cx="3196899" cy="685800"/>
          </a:xfrm>
        </p:spPr>
        <p:txBody>
          <a:bodyPr/>
          <a:lstStyle/>
          <a:p>
            <a:r>
              <a:rPr lang="en-US" dirty="0"/>
              <a:t>Basis for comparison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43079" y="2191406"/>
            <a:ext cx="3208735" cy="3894083"/>
          </a:xfrm>
        </p:spPr>
        <p:txBody>
          <a:bodyPr>
            <a:normAutofit/>
          </a:bodyPr>
          <a:lstStyle/>
          <a:p>
            <a:r>
              <a:rPr lang="en-US" sz="2400" dirty="0"/>
              <a:t>Development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Social Mobility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04213" y="1272855"/>
            <a:ext cx="3184385" cy="685800"/>
          </a:xfrm>
        </p:spPr>
        <p:txBody>
          <a:bodyPr/>
          <a:lstStyle/>
          <a:p>
            <a:r>
              <a:rPr lang="en-US" dirty="0"/>
              <a:t>Urban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6"/>
          </p:nvPr>
        </p:nvSpPr>
        <p:spPr>
          <a:xfrm>
            <a:off x="4504213" y="2191406"/>
            <a:ext cx="3195830" cy="3894083"/>
          </a:xfrm>
        </p:spPr>
        <p:txBody>
          <a:bodyPr>
            <a:normAutofit/>
          </a:bodyPr>
          <a:lstStyle/>
          <a:p>
            <a:r>
              <a:rPr lang="en-US" sz="2400" dirty="0"/>
              <a:t>Planned settlement exists in urban areas, that are developed according to the process of urbanization and industrialization .</a:t>
            </a:r>
          </a:p>
          <a:p>
            <a:r>
              <a:rPr lang="en-US" sz="2400" dirty="0"/>
              <a:t>High intensive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852442" y="1317259"/>
            <a:ext cx="3194968" cy="685800"/>
          </a:xfrm>
        </p:spPr>
        <p:txBody>
          <a:bodyPr/>
          <a:lstStyle/>
          <a:p>
            <a:r>
              <a:rPr lang="en-US" dirty="0"/>
              <a:t>rural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7"/>
          </p:nvPr>
        </p:nvSpPr>
        <p:spPr>
          <a:xfrm>
            <a:off x="7732788" y="2191406"/>
            <a:ext cx="3194968" cy="3894083"/>
          </a:xfrm>
        </p:spPr>
        <p:txBody>
          <a:bodyPr>
            <a:normAutofit/>
          </a:bodyPr>
          <a:lstStyle/>
          <a:p>
            <a:r>
              <a:rPr lang="en-US" sz="2400" dirty="0"/>
              <a:t>Developed randomly based on availability of natural vegetation and fauna in the area .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Less intensive</a:t>
            </a:r>
          </a:p>
        </p:txBody>
      </p:sp>
    </p:spTree>
    <p:extLst>
      <p:ext uri="{BB962C8B-B14F-4D97-AF65-F5344CB8AC3E}">
        <p14:creationId xmlns:p14="http://schemas.microsoft.com/office/powerpoint/2010/main" val="79242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0757" y="0"/>
            <a:ext cx="6337739" cy="1328720"/>
          </a:xfrm>
        </p:spPr>
        <p:txBody>
          <a:bodyPr/>
          <a:lstStyle/>
          <a:p>
            <a:r>
              <a:rPr lang="en-US" dirty="0"/>
              <a:t>         Continue…….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9754" y="1315791"/>
            <a:ext cx="3196899" cy="685800"/>
          </a:xfrm>
        </p:spPr>
        <p:txBody>
          <a:bodyPr/>
          <a:lstStyle/>
          <a:p>
            <a:r>
              <a:rPr lang="en-US" dirty="0"/>
              <a:t>Basis for comparison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43079" y="2288208"/>
            <a:ext cx="3208735" cy="4254482"/>
          </a:xfrm>
        </p:spPr>
        <p:txBody>
          <a:bodyPr>
            <a:normAutofit/>
          </a:bodyPr>
          <a:lstStyle/>
          <a:p>
            <a:r>
              <a:rPr lang="en-US" sz="2400" dirty="0"/>
              <a:t>Population Size</a:t>
            </a:r>
          </a:p>
          <a:p>
            <a:r>
              <a:rPr lang="en-US" sz="2400" dirty="0"/>
              <a:t>Division of labor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5658" y="1315791"/>
            <a:ext cx="3184385" cy="685800"/>
          </a:xfrm>
        </p:spPr>
        <p:txBody>
          <a:bodyPr/>
          <a:lstStyle/>
          <a:p>
            <a:r>
              <a:rPr lang="en-US" dirty="0"/>
              <a:t>urban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6"/>
          </p:nvPr>
        </p:nvSpPr>
        <p:spPr>
          <a:xfrm>
            <a:off x="4504213" y="2288208"/>
            <a:ext cx="3195830" cy="4254482"/>
          </a:xfrm>
        </p:spPr>
        <p:txBody>
          <a:bodyPr>
            <a:normAutofit/>
          </a:bodyPr>
          <a:lstStyle/>
          <a:p>
            <a:r>
              <a:rPr lang="en-US" sz="2400" dirty="0"/>
              <a:t>Densely populated</a:t>
            </a:r>
          </a:p>
          <a:p>
            <a:r>
              <a:rPr lang="en-US" sz="2400" dirty="0"/>
              <a:t>Always present at the time of job allotment 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879048" y="1315791"/>
            <a:ext cx="3194968" cy="685800"/>
          </a:xfrm>
        </p:spPr>
        <p:txBody>
          <a:bodyPr/>
          <a:lstStyle/>
          <a:p>
            <a:r>
              <a:rPr lang="en-US" dirty="0"/>
              <a:t>rural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7"/>
          </p:nvPr>
        </p:nvSpPr>
        <p:spPr>
          <a:xfrm>
            <a:off x="7852442" y="2288208"/>
            <a:ext cx="3194968" cy="4254482"/>
          </a:xfrm>
        </p:spPr>
        <p:txBody>
          <a:bodyPr>
            <a:normAutofit/>
          </a:bodyPr>
          <a:lstStyle/>
          <a:p>
            <a:r>
              <a:rPr lang="en-US" sz="2400" dirty="0"/>
              <a:t>Sparsely populated</a:t>
            </a:r>
          </a:p>
          <a:p>
            <a:r>
              <a:rPr lang="en-US" sz="2400" dirty="0"/>
              <a:t>No such division .</a:t>
            </a:r>
          </a:p>
        </p:txBody>
      </p:sp>
    </p:spTree>
    <p:extLst>
      <p:ext uri="{BB962C8B-B14F-4D97-AF65-F5344CB8AC3E}">
        <p14:creationId xmlns:p14="http://schemas.microsoft.com/office/powerpoint/2010/main" val="157248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305</TotalTime>
  <Words>248</Words>
  <Application>Microsoft Office PowerPoint</Application>
  <PresentationFormat>Widescreen</PresentationFormat>
  <Paragraphs>48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Tw Cen MT</vt:lpstr>
      <vt:lpstr>Circuit</vt:lpstr>
      <vt:lpstr>topic :  Community development in urban and             rural areas </vt:lpstr>
      <vt:lpstr>Community development</vt:lpstr>
      <vt:lpstr>PowerPoint Presentation</vt:lpstr>
      <vt:lpstr>PowerPoint Presentation</vt:lpstr>
      <vt:lpstr>Urban community</vt:lpstr>
      <vt:lpstr>PowerPoint Presentation</vt:lpstr>
      <vt:lpstr>Difference between rural and urban community development</vt:lpstr>
      <vt:lpstr>                    Continue………….</vt:lpstr>
      <vt:lpstr>         Continue…….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development</dc:title>
  <dc:creator>03216019125</dc:creator>
  <cp:lastModifiedBy>hina kaynat</cp:lastModifiedBy>
  <cp:revision>30</cp:revision>
  <dcterms:created xsi:type="dcterms:W3CDTF">2019-10-30T14:40:57Z</dcterms:created>
  <dcterms:modified xsi:type="dcterms:W3CDTF">2020-03-31T17:07:34Z</dcterms:modified>
</cp:coreProperties>
</file>